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2021-04-09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Ćwiczenie rozciągające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Rozciąganie obręczy barkowej</a:t>
            </a:r>
            <a:endParaRPr lang="pl-PL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 poprawnie wykonać ćwiczenie.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Pozycja wyjściowa</a:t>
            </a:r>
            <a:r>
              <a:rPr lang="pl-PL" dirty="0" smtClean="0"/>
              <a:t>: stojąca, nogi w lekkim rozkroku.</a:t>
            </a:r>
          </a:p>
          <a:p>
            <a:r>
              <a:rPr lang="pl-PL" dirty="0" smtClean="0"/>
              <a:t>Jedną rękę prostujemy przed sobą równolegle do podłogi,</a:t>
            </a:r>
          </a:p>
          <a:p>
            <a:r>
              <a:rPr lang="pl-PL" dirty="0" smtClean="0"/>
              <a:t>drugą chwytamy podchwytem za łokieć ręki wyprostowanej,</a:t>
            </a:r>
          </a:p>
          <a:p>
            <a:r>
              <a:rPr lang="pl-PL" dirty="0" smtClean="0"/>
              <a:t>przyciągamy do siebie wyprostowaną rękę (musi pozostawać ona w pozycji równoległej do podłogi),</a:t>
            </a:r>
          </a:p>
          <a:p>
            <a:r>
              <a:rPr lang="pl-PL" dirty="0" smtClean="0"/>
              <a:t>zmieniamy rękę</a:t>
            </a:r>
          </a:p>
          <a:p>
            <a:r>
              <a:rPr lang="pl-PL" dirty="0" smtClean="0"/>
              <a:t>10 powtórzeń na każdą rękę</a:t>
            </a:r>
            <a:endParaRPr lang="pl-PL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ymbol zastępczy zawartości 12" descr="ccfe2f91-66ab-40e1-8adf-e19bf81c08c1_f1400x9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571612"/>
            <a:ext cx="6506324" cy="5286388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 co rozciągamy obręcz barkową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Nie rozciąganie ramion przez pewien czas może prowadzić do bólów tej części ciała, a w dłuższym czasie może poskutkować wadami postawy lub innymi problemami związanymi z tym obszarem naszego ciała.  </a:t>
            </a:r>
            <a:endParaRPr lang="pl-PL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Dziękuje za uwagę ! 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500694" y="592933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Natalia Marchewka kl.2Dg</a:t>
            </a:r>
            <a:endParaRPr lang="pl-PL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</TotalTime>
  <Words>104</Words>
  <Application>Microsoft Office PowerPoint</Application>
  <PresentationFormat>Pokaz na ekranie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Moduł</vt:lpstr>
      <vt:lpstr>Ćwiczenie rozciągające</vt:lpstr>
      <vt:lpstr>Jak poprawnie wykonać ćwiczenie.</vt:lpstr>
      <vt:lpstr>Prezentacja programu PowerPoint</vt:lpstr>
      <vt:lpstr>Po co rozciągamy obręcz barkową</vt:lpstr>
      <vt:lpstr>Dziękuje za uwagę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Ćwiczenie rozciągające</dc:title>
  <dc:creator>Natalia</dc:creator>
  <cp:lastModifiedBy>user</cp:lastModifiedBy>
  <cp:revision>9</cp:revision>
  <dcterms:created xsi:type="dcterms:W3CDTF">2020-11-12T21:01:09Z</dcterms:created>
  <dcterms:modified xsi:type="dcterms:W3CDTF">2021-04-09T10:49:07Z</dcterms:modified>
</cp:coreProperties>
</file>